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6" r:id="rId2"/>
    <p:sldId id="259" r:id="rId3"/>
    <p:sldId id="271" r:id="rId4"/>
    <p:sldId id="269" r:id="rId5"/>
    <p:sldId id="257" r:id="rId6"/>
    <p:sldId id="263" r:id="rId7"/>
    <p:sldId id="268" r:id="rId8"/>
    <p:sldId id="267" r:id="rId9"/>
    <p:sldId id="262" r:id="rId10"/>
    <p:sldId id="265" r:id="rId11"/>
    <p:sldId id="266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07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3891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0DF5E60-9974-AC48-9591-99C2BB44B7CF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35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74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1056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792" userDrawn="1">
          <p15:clr>
            <a:srgbClr val="F26B43"/>
          </p15:clr>
        </p15:guide>
        <p15:guide id="10" pos="7200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720" userDrawn="1">
          <p15:clr>
            <a:srgbClr val="F26B43"/>
          </p15:clr>
        </p15:guide>
        <p15:guide id="14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WHAP/AP%20World%20History%20Syllabus%202019%20-%202020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wneysclass.weeb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Welcome to </a:t>
            </a:r>
            <a:br>
              <a:rPr lang="en-US"/>
            </a:br>
            <a:r>
              <a:rPr lang="en-US"/>
              <a:t>AP World History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Ms. Downey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0D852A-CAF3-4E62-9BD5-BFB3FE46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Syllabus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5A553-F337-4717-9022-4492E4EE2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“Quick Overview”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02/45/25/0245253481a1d486ff0e2f1a1e9bcc8e--dog-humor-dog-memes.jpg">
            <a:extLst>
              <a:ext uri="{FF2B5EF4-FFF2-40B4-BE49-F238E27FC236}">
                <a16:creationId xmlns:a16="http://schemas.microsoft.com/office/drawing/2014/main" id="{7C6D4B45-CA97-4AF0-9EEC-EF04B77B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54" y="577924"/>
            <a:ext cx="2996692" cy="30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78433-C0CE-4685-A880-99834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A921B-FC23-4A6F-BA2C-0673CFB38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Learn About You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239F6-508E-431B-A660-E1068C346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nebula.wsimg.com/c8c091866e12bb1f02b1be55574ca85e?AccessKeyId=1D57F09AF6329EE31373&amp;disposition=0&amp;alloworigin=1">
            <a:extLst>
              <a:ext uri="{FF2B5EF4-FFF2-40B4-BE49-F238E27FC236}">
                <a16:creationId xmlns:a16="http://schemas.microsoft.com/office/drawing/2014/main" id="{6705ACAD-1EF1-4B4C-86E1-8D48D23A3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/>
        </p:blipFill>
        <p:spPr bwMode="auto">
          <a:xfrm>
            <a:off x="4250008" y="146054"/>
            <a:ext cx="3691984" cy="23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your notecard – Fill out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b="1" dirty="0"/>
              <a:t>Name: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Class Period:</a:t>
            </a:r>
          </a:p>
          <a:p>
            <a:endParaRPr lang="en-US" b="1" dirty="0"/>
          </a:p>
          <a:p>
            <a:r>
              <a:rPr lang="en-US" b="1" dirty="0"/>
              <a:t>Grade:</a:t>
            </a:r>
          </a:p>
          <a:p>
            <a:endParaRPr lang="en-US" b="1" dirty="0"/>
          </a:p>
          <a:p>
            <a:r>
              <a:rPr lang="en-US" b="1" dirty="0"/>
              <a:t>Birthday: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Two Favorite Subjects:</a:t>
            </a:r>
          </a:p>
          <a:p>
            <a:endParaRPr lang="en-US" b="1" dirty="0"/>
          </a:p>
          <a:p>
            <a:r>
              <a:rPr lang="en-US" b="1" dirty="0"/>
              <a:t>Extracurricular Activities:</a:t>
            </a:r>
          </a:p>
          <a:p>
            <a:endParaRPr lang="en-US" b="1" dirty="0"/>
          </a:p>
          <a:p>
            <a:r>
              <a:rPr lang="en-US" b="1" dirty="0"/>
              <a:t>Would you rather OWN a dragon or BE a dragon? </a:t>
            </a:r>
            <a:br>
              <a:rPr lang="en-US" b="1" dirty="0"/>
            </a:br>
            <a:r>
              <a:rPr lang="en-US" b="1" dirty="0"/>
              <a:t>Make sure you explain why!</a:t>
            </a:r>
          </a:p>
        </p:txBody>
      </p:sp>
    </p:spTree>
    <p:extLst>
      <p:ext uri="{BB962C8B-B14F-4D97-AF65-F5344CB8AC3E}">
        <p14:creationId xmlns:p14="http://schemas.microsoft.com/office/powerpoint/2010/main" val="42391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9371-7D2A-4DFC-95D7-399690D9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KO Needs you to know from handbook</a:t>
            </a:r>
          </a:p>
        </p:txBody>
      </p:sp>
    </p:spTree>
    <p:extLst>
      <p:ext uri="{BB962C8B-B14F-4D97-AF65-F5344CB8AC3E}">
        <p14:creationId xmlns:p14="http://schemas.microsoft.com/office/powerpoint/2010/main" val="40653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FB6D-5213-48A5-A18E-E799A5BB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D405-6B6E-4E0B-9B81-35ED5D4D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Tablet Roll-out is next Monday, 8/26.</a:t>
            </a:r>
          </a:p>
          <a:p>
            <a:pPr lvl="1"/>
            <a:r>
              <a:rPr lang="en-US" sz="2000" dirty="0"/>
              <a:t>NO CASE – NO TABLET. PERIOD.</a:t>
            </a:r>
          </a:p>
          <a:p>
            <a:pPr lvl="1"/>
            <a:r>
              <a:rPr lang="en-US" sz="2000" dirty="0"/>
              <a:t>Pay KORC ASAP if you already know it’s lost in the abyss. 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Dress Code in the handbook has changed some…</a:t>
            </a:r>
          </a:p>
          <a:p>
            <a:pPr lvl="1"/>
            <a:r>
              <a:rPr lang="en-US" sz="2000" dirty="0"/>
              <a:t>Ladies, if we can’t see your shorts under that shirt, you’re in violation. (KO RULE!)</a:t>
            </a:r>
          </a:p>
        </p:txBody>
      </p:sp>
    </p:spTree>
    <p:extLst>
      <p:ext uri="{BB962C8B-B14F-4D97-AF65-F5344CB8AC3E}">
        <p14:creationId xmlns:p14="http://schemas.microsoft.com/office/powerpoint/2010/main" val="2351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Your Teacher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874517"/>
            <a:ext cx="6964067" cy="3593591"/>
          </a:xfrm>
        </p:spPr>
        <p:txBody>
          <a:bodyPr>
            <a:noAutofit/>
          </a:bodyPr>
          <a:lstStyle/>
          <a:p>
            <a:r>
              <a:rPr lang="en-US" sz="2800" dirty="0"/>
              <a:t>Former Klein Oak Graduate</a:t>
            </a:r>
          </a:p>
          <a:p>
            <a:r>
              <a:rPr lang="en-US" sz="2800" dirty="0"/>
              <a:t>Graduated from Texas Tech University and Stephen F.  Austin State University.</a:t>
            </a:r>
          </a:p>
          <a:p>
            <a:r>
              <a:rPr lang="en-US" sz="2800" dirty="0"/>
              <a:t>Favorite country is AMERICA… but England is a close second.</a:t>
            </a:r>
          </a:p>
          <a:p>
            <a:r>
              <a:rPr lang="en-US" sz="2800" dirty="0"/>
              <a:t>Exercise, Cooking, Reading, Football, and the normal TV shows we all watch…</a:t>
            </a:r>
          </a:p>
        </p:txBody>
      </p:sp>
      <p:pic>
        <p:nvPicPr>
          <p:cNvPr id="9" name="pasted-image.tiff">
            <a:extLst>
              <a:ext uri="{FF2B5EF4-FFF2-40B4-BE49-F238E27FC236}">
                <a16:creationId xmlns:a16="http://schemas.microsoft.com/office/drawing/2014/main" id="{62F5D586-04C5-433D-8866-508DBBB3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073" y="1342876"/>
            <a:ext cx="3056036" cy="41722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19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Ways to Contact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632204"/>
            <a:ext cx="4614732" cy="3934738"/>
          </a:xfrm>
        </p:spPr>
        <p:txBody>
          <a:bodyPr>
            <a:normAutofit/>
          </a:bodyPr>
          <a:lstStyle/>
          <a:p>
            <a:r>
              <a:rPr lang="en-US" b="1" dirty="0"/>
              <a:t>E-mail – bdowney1@kleinisd.net</a:t>
            </a:r>
          </a:p>
          <a:p>
            <a:r>
              <a:rPr lang="en-US" b="1" dirty="0"/>
              <a:t>Twitter AND Instagram - @DowneysClass</a:t>
            </a:r>
          </a:p>
          <a:p>
            <a:r>
              <a:rPr lang="en-US" b="1" dirty="0"/>
              <a:t>Website – </a:t>
            </a:r>
            <a:r>
              <a:rPr lang="en-US" b="1" dirty="0">
                <a:hlinkClick r:id="rId2"/>
              </a:rPr>
              <a:t>https://downeysclass.weebly.com</a:t>
            </a:r>
            <a:endParaRPr lang="en-US" b="1" dirty="0"/>
          </a:p>
          <a:p>
            <a:r>
              <a:rPr lang="en-US" b="1" dirty="0"/>
              <a:t>Before School @ 6:30 – I TRY MY BEST TO BE HERE</a:t>
            </a:r>
          </a:p>
          <a:p>
            <a:endParaRPr lang="en-US" b="1" dirty="0"/>
          </a:p>
          <a:p>
            <a:r>
              <a:rPr lang="en-US" b="1" dirty="0"/>
              <a:t>Remind: Please use your first and last name when you sign up!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B79FFAC-B606-41CD-9C63-E271BD90B3D6}"/>
              </a:ext>
            </a:extLst>
          </p:cNvPr>
          <p:cNvSpPr/>
          <p:nvPr/>
        </p:nvSpPr>
        <p:spPr>
          <a:xfrm rot="17260027">
            <a:off x="4697657" y="1372386"/>
            <a:ext cx="1245321" cy="278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EB13D4-AAD7-44C2-8764-6A74F9AD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934" y="1526886"/>
            <a:ext cx="4497707" cy="380422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56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D73E-4960-4A6F-A6E0-CC767A32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Vowels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9AC4-2CF4-4063-BA01-66DB6A77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604" y="1632205"/>
            <a:ext cx="618279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/>
              <a:t>A</a:t>
            </a:r>
            <a:r>
              <a:rPr lang="en-US" sz="4000" dirty="0"/>
              <a:t>sk Questions!</a:t>
            </a:r>
          </a:p>
          <a:p>
            <a:pPr marL="0" indent="0">
              <a:buNone/>
            </a:pPr>
            <a:r>
              <a:rPr lang="en-US" sz="4000" b="1" u="sng" dirty="0"/>
              <a:t>E</a:t>
            </a:r>
            <a:r>
              <a:rPr lang="en-US" sz="4000" dirty="0"/>
              <a:t>ngage fully in learning.</a:t>
            </a:r>
          </a:p>
          <a:p>
            <a:pPr marL="0" indent="0">
              <a:buNone/>
            </a:pPr>
            <a:r>
              <a:rPr lang="en-US" sz="4000" b="1" u="sng" dirty="0"/>
              <a:t>I</a:t>
            </a:r>
            <a:r>
              <a:rPr lang="en-US" sz="4000" dirty="0"/>
              <a:t>ntegrate new info.</a:t>
            </a:r>
          </a:p>
          <a:p>
            <a:pPr marL="0" indent="0">
              <a:buNone/>
            </a:pPr>
            <a:r>
              <a:rPr lang="en-US" sz="4000" b="1" u="sng" dirty="0"/>
              <a:t>O</a:t>
            </a:r>
            <a:r>
              <a:rPr lang="en-US" sz="4000" dirty="0"/>
              <a:t>pen up to new ideas and opinions.</a:t>
            </a:r>
          </a:p>
          <a:p>
            <a:pPr marL="0" indent="0">
              <a:buNone/>
            </a:pPr>
            <a:r>
              <a:rPr lang="en-US" sz="4000" b="1" u="sng" dirty="0"/>
              <a:t>U</a:t>
            </a:r>
            <a:r>
              <a:rPr lang="en-US" sz="4000" dirty="0"/>
              <a:t>se what you learn.</a:t>
            </a:r>
          </a:p>
        </p:txBody>
      </p:sp>
    </p:spTree>
    <p:extLst>
      <p:ext uri="{BB962C8B-B14F-4D97-AF65-F5344CB8AC3E}">
        <p14:creationId xmlns:p14="http://schemas.microsoft.com/office/powerpoint/2010/main" val="23039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08F1-7651-44F9-ABD5-7F225842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</a:t>
            </a:r>
            <a:br>
              <a:rPr lang="en-US"/>
            </a:br>
            <a:r>
              <a:rPr lang="en-US"/>
              <a:t>Re “MEME” Ber</a:t>
            </a:r>
            <a:endParaRPr lang="en-US" dirty="0"/>
          </a:p>
        </p:txBody>
      </p:sp>
      <p:pic>
        <p:nvPicPr>
          <p:cNvPr id="1026" name="Picture 2" descr="https://i.pinimg.com/564x/99/8d/75/998d757a3ffe51b4f5a5c368b8d85d94.jpg">
            <a:extLst>
              <a:ext uri="{FF2B5EF4-FFF2-40B4-BE49-F238E27FC236}">
                <a16:creationId xmlns:a16="http://schemas.microsoft.com/office/drawing/2014/main" id="{024655A1-3F9A-423F-9822-668864BD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2" y="2257011"/>
            <a:ext cx="2276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are we supposed to do.">
            <a:extLst>
              <a:ext uri="{FF2B5EF4-FFF2-40B4-BE49-F238E27FC236}">
                <a16:creationId xmlns:a16="http://schemas.microsoft.com/office/drawing/2014/main" id="{7A5B9C16-8721-4073-81B8-3746DB01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83" y="2969627"/>
            <a:ext cx="3810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d we do anything while I was absent? No, we stopped learning to mourn you absence. Via TeacerMemes.com">
            <a:extLst>
              <a:ext uri="{FF2B5EF4-FFF2-40B4-BE49-F238E27FC236}">
                <a16:creationId xmlns:a16="http://schemas.microsoft.com/office/drawing/2014/main" id="{D47AB84D-E479-4AD8-9729-964445B7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5113"/>
            <a:ext cx="53721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e You Make Robert Downey Jr Meme | MY FACE WHEN THE SIXTH PERSON ASKS TO GO TO THE RESTROOM | image tagged in memes,face you make robert downey jr | made w/ Imgflip meme maker">
            <a:extLst>
              <a:ext uri="{FF2B5EF4-FFF2-40B4-BE49-F238E27FC236}">
                <a16:creationId xmlns:a16="http://schemas.microsoft.com/office/drawing/2014/main" id="{7D84534E-DE0D-4D12-80DA-578700EE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04" y="1980231"/>
            <a:ext cx="3805993" cy="43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bell doesn't dismiss you">
            <a:extLst>
              <a:ext uri="{FF2B5EF4-FFF2-40B4-BE49-F238E27FC236}">
                <a16:creationId xmlns:a16="http://schemas.microsoft.com/office/drawing/2014/main" id="{7E305A95-5AA9-4077-98CA-D7C623A1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43" y="1792875"/>
            <a:ext cx="3015340" cy="39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.">
            <a:extLst>
              <a:ext uri="{FF2B5EF4-FFF2-40B4-BE49-F238E27FC236}">
                <a16:creationId xmlns:a16="http://schemas.microsoft.com/office/drawing/2014/main" id="{2CB98DEB-5DC4-4A15-8337-7A7D2850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04" y="178358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need for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Always assume positive intentions. I’M NOT OUT TO GET YOU!</a:t>
            </a:r>
          </a:p>
          <a:p>
            <a:pPr lvl="0"/>
            <a:r>
              <a:rPr lang="en-US" sz="2400" dirty="0"/>
              <a:t>Be prepared to come to class to learn and to contribute to discussions and group work. </a:t>
            </a:r>
          </a:p>
          <a:p>
            <a:pPr lvl="1"/>
            <a:r>
              <a:rPr lang="en-US" sz="2000" dirty="0"/>
              <a:t>Ask questions if you are confused and express concerns or opinions in a RESPECTFUL manner. </a:t>
            </a:r>
          </a:p>
          <a:p>
            <a:r>
              <a:rPr lang="en-US" sz="2400" dirty="0"/>
              <a:t>Laptop – EVERYDAY</a:t>
            </a:r>
          </a:p>
          <a:p>
            <a:r>
              <a:rPr lang="en-US" sz="2400" dirty="0"/>
              <a:t>Something to write with – EVERYDAY</a:t>
            </a:r>
          </a:p>
          <a:p>
            <a:r>
              <a:rPr lang="en-US" sz="2400" dirty="0"/>
              <a:t>Your brain and an open mind.</a:t>
            </a:r>
          </a:p>
        </p:txBody>
      </p:sp>
    </p:spTree>
    <p:extLst>
      <p:ext uri="{BB962C8B-B14F-4D97-AF65-F5344CB8AC3E}">
        <p14:creationId xmlns:p14="http://schemas.microsoft.com/office/powerpoint/2010/main" val="34643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1581</TotalTime>
  <Words>271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Welcome to  AP World History </vt:lpstr>
      <vt:lpstr>On your notecard – Fill out the following:</vt:lpstr>
      <vt:lpstr>What KO Needs you to know from handbook</vt:lpstr>
      <vt:lpstr>School Reminders</vt:lpstr>
      <vt:lpstr>Who is Your Teacher</vt:lpstr>
      <vt:lpstr>Best Ways to Contact me</vt:lpstr>
      <vt:lpstr>Class Vowels</vt:lpstr>
      <vt:lpstr>Things to  Re “MEME” Ber</vt:lpstr>
      <vt:lpstr>What do you need for this class?</vt:lpstr>
      <vt:lpstr>Let’s Look At the Syllabus</vt:lpstr>
      <vt:lpstr>Questions?</vt:lpstr>
      <vt:lpstr>Let’s Learn About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American Government - Fall</dc:title>
  <dc:creator>brittany downey</dc:creator>
  <cp:lastModifiedBy>DOWNEY, BROOKE 1</cp:lastModifiedBy>
  <cp:revision>33</cp:revision>
  <dcterms:created xsi:type="dcterms:W3CDTF">2015-08-09T03:19:25Z</dcterms:created>
  <dcterms:modified xsi:type="dcterms:W3CDTF">2019-08-19T20:10:36Z</dcterms:modified>
</cp:coreProperties>
</file>